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3670"/>
  </p:normalViewPr>
  <p:slideViewPr>
    <p:cSldViewPr snapToGrid="0" snapToObjects="1">
      <p:cViewPr varScale="1">
        <p:scale>
          <a:sx n="100" d="100"/>
          <a:sy n="100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F3E3D-DA40-CF4D-95C0-AC98D831613C}" type="datetimeFigureOut">
              <a:rPr lang="fr-FR" smtClean="0"/>
              <a:t>12/05/2016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1364E-00F2-6942-BC9F-AE66910FCF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0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1364E-00F2-6942-BC9F-AE66910FCF9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75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1C60A2E-333A-6D42-9930-3166F019A0C0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7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BFB-4F74-4C4F-AD81-63621262E604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63E489-878C-8D4C-A1A0-20504F82E7D2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439EA3-5F5A-0443-9E3C-C9CB8FEE15C4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5894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D0AF44A-CB97-C14C-A0D6-B24C5FA1E02F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50B-A28F-744F-9824-98D7B1097733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9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AC5D-367C-344F-AF77-CBD6B2B99E67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85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88D7-67BC-1942-9A4B-55B2C62ECA2E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91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793110-8BFE-9646-B65D-3E26338A1220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BD7-28D1-5A48-B9FF-F1E120D6AFBE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6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D8A419-B4BF-DC4A-949D-F1861C23FCB0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4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8AC4-7784-9143-A1D0-9A2A84EC5CC5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7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9C2F-B5DC-AA4D-9732-5CD5EC6A3B17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6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598B-E848-324D-BDA5-35959B4C48C3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2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08AD-C7F0-B04F-B753-D507C614CDB5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0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9DDC-D769-F147-9613-6E8568710446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4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5DB16-34C4-9444-A3C4-3CD2CBD61157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1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E4F2D-9FF9-9748-954F-BBD08709C6F7}" type="datetime1">
              <a:rPr lang="fr-FR" smtClean="0"/>
              <a:t>12/05/2016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23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 transversal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2249984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-Anthony Ait </a:t>
            </a:r>
            <a:r>
              <a:rPr lang="fr-FR" dirty="0" err="1" smtClean="0"/>
              <a:t>lhadj</a:t>
            </a:r>
            <a:endParaRPr lang="fr-FR" dirty="0" smtClean="0"/>
          </a:p>
          <a:p>
            <a:pPr algn="r"/>
            <a:r>
              <a:rPr lang="fr-FR" dirty="0" smtClean="0"/>
              <a:t>-Ilyan Alouani</a:t>
            </a:r>
          </a:p>
          <a:p>
            <a:pPr algn="r"/>
            <a:r>
              <a:rPr lang="fr-FR" dirty="0" smtClean="0"/>
              <a:t>-Allan </a:t>
            </a:r>
            <a:r>
              <a:rPr lang="fr-FR" dirty="0" err="1" smtClean="0"/>
              <a:t>Contaret</a:t>
            </a:r>
            <a:endParaRPr lang="fr-FR" dirty="0" smtClean="0"/>
          </a:p>
          <a:p>
            <a:pPr algn="r"/>
            <a:r>
              <a:rPr lang="fr-FR" dirty="0"/>
              <a:t>	</a:t>
            </a:r>
            <a:r>
              <a:rPr lang="fr-FR" dirty="0" smtClean="0"/>
              <a:t>-Ivan </a:t>
            </a:r>
            <a:r>
              <a:rPr lang="fr-FR" dirty="0" err="1" smtClean="0"/>
              <a:t>Peric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78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</a:p>
          <a:p>
            <a:endParaRPr lang="fr-FR" dirty="0"/>
          </a:p>
          <a:p>
            <a:r>
              <a:rPr lang="fr-FR" dirty="0" smtClean="0"/>
              <a:t>Choix et répartition</a:t>
            </a:r>
          </a:p>
          <a:p>
            <a:endParaRPr lang="fr-FR" dirty="0"/>
          </a:p>
          <a:p>
            <a:r>
              <a:rPr lang="fr-FR" dirty="0" smtClean="0"/>
              <a:t>Fonctionnalités</a:t>
            </a:r>
          </a:p>
          <a:p>
            <a:endParaRPr lang="fr-FR" dirty="0"/>
          </a:p>
          <a:p>
            <a:r>
              <a:rPr lang="fr-FR" dirty="0" smtClean="0"/>
              <a:t>Conclusion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194560"/>
            <a:ext cx="4343400" cy="408279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55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</a:t>
            </a:r>
            <a:r>
              <a:rPr lang="fr-FR" dirty="0" smtClean="0"/>
              <a:t>éaliser </a:t>
            </a:r>
            <a:r>
              <a:rPr lang="fr-FR" dirty="0"/>
              <a:t>une </a:t>
            </a:r>
            <a:r>
              <a:rPr lang="fr-FR" dirty="0" smtClean="0"/>
              <a:t>application</a:t>
            </a:r>
          </a:p>
          <a:p>
            <a:endParaRPr lang="fr-FR" dirty="0"/>
          </a:p>
          <a:p>
            <a:r>
              <a:rPr lang="fr-FR" dirty="0" smtClean="0"/>
              <a:t>Statistique de l’objet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3</a:t>
            </a:fld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39" y="2057401"/>
            <a:ext cx="5114861" cy="46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MongoDB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IDE</a:t>
            </a:r>
          </a:p>
          <a:p>
            <a:endParaRPr lang="fr-FR" dirty="0"/>
          </a:p>
          <a:p>
            <a:r>
              <a:rPr lang="fr-FR" dirty="0" smtClean="0"/>
              <a:t>C++/QT</a:t>
            </a:r>
            <a:endParaRPr lang="fr-FR" dirty="0"/>
          </a:p>
          <a:p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4</a:t>
            </a:fld>
            <a:endParaRPr lang="en-US" sz="1600" dirty="0"/>
          </a:p>
        </p:txBody>
      </p:sp>
      <p:pic>
        <p:nvPicPr>
          <p:cNvPr id="9" name="Imag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32" y="3639369"/>
            <a:ext cx="2172335" cy="217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854951"/>
            <a:ext cx="2515235" cy="174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4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taches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Anthony : occupation </a:t>
            </a:r>
            <a:r>
              <a:rPr lang="fr-FR" dirty="0"/>
              <a:t>de la </a:t>
            </a:r>
            <a:r>
              <a:rPr lang="fr-FR" dirty="0" smtClean="0"/>
              <a:t>mémoire, </a:t>
            </a:r>
          </a:p>
          <a:p>
            <a:pPr marL="0" indent="0">
              <a:buNone/>
            </a:pPr>
            <a:r>
              <a:rPr lang="fr-FR" dirty="0" smtClean="0"/>
              <a:t>documentation, </a:t>
            </a:r>
            <a:r>
              <a:rPr lang="fr-FR" dirty="0" err="1" smtClean="0"/>
              <a:t>Nodejs</a:t>
            </a:r>
            <a:r>
              <a:rPr lang="fr-FR" dirty="0" smtClean="0"/>
              <a:t>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Ilyan : QT Flux</a:t>
            </a:r>
          </a:p>
          <a:p>
            <a:endParaRPr lang="fr-FR" dirty="0" smtClean="0"/>
          </a:p>
          <a:p>
            <a:r>
              <a:rPr lang="fr-FR" dirty="0" smtClean="0"/>
              <a:t>Allan : QT IHM</a:t>
            </a:r>
          </a:p>
          <a:p>
            <a:endParaRPr lang="fr-FR" dirty="0"/>
          </a:p>
          <a:p>
            <a:r>
              <a:rPr lang="fr-FR" dirty="0" smtClean="0"/>
              <a:t>Ivan : CPU, protocole réseau et</a:t>
            </a:r>
          </a:p>
          <a:p>
            <a:pPr marL="0" indent="0">
              <a:buNone/>
            </a:pPr>
            <a:r>
              <a:rPr lang="fr-FR" dirty="0" err="1" smtClean="0"/>
              <a:t>Nodejs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758822"/>
            <a:ext cx="5791200" cy="28956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6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6</a:t>
            </a:fld>
            <a:endParaRPr lang="en-US" sz="16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42" y="2641600"/>
            <a:ext cx="7604858" cy="2654714"/>
          </a:xfrm>
        </p:spPr>
      </p:pic>
    </p:spTree>
    <p:extLst>
      <p:ext uri="{BB962C8B-B14F-4D97-AF65-F5344CB8AC3E}">
        <p14:creationId xmlns:p14="http://schemas.microsoft.com/office/powerpoint/2010/main" val="3134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reste a </a:t>
            </a:r>
            <a:r>
              <a:rPr lang="fr-FR" dirty="0" err="1" smtClean="0"/>
              <a:t>developper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7</a:t>
            </a:fld>
            <a:endParaRPr lang="en-US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910751"/>
            <a:ext cx="8432800" cy="47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</a:t>
            </a:r>
            <a:r>
              <a:rPr lang="fr-FR" dirty="0" err="1" smtClean="0"/>
              <a:t>Resumer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Travail en groupe</a:t>
            </a:r>
          </a:p>
          <a:p>
            <a:endParaRPr lang="fr-FR" dirty="0"/>
          </a:p>
          <a:p>
            <a:r>
              <a:rPr lang="fr-FR" dirty="0" smtClean="0"/>
              <a:t>Perfectionnement C++ </a:t>
            </a:r>
            <a:r>
              <a:rPr lang="fr-FR" dirty="0" err="1" smtClean="0"/>
              <a:t>Node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Travailler avec </a:t>
            </a:r>
            <a:r>
              <a:rPr lang="fr-FR"/>
              <a:t>G</a:t>
            </a:r>
            <a:r>
              <a:rPr lang="fr-FR" smtClean="0"/>
              <a:t>itHub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154" y="2911222"/>
            <a:ext cx="5435600" cy="25908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32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a vous!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2057401"/>
            <a:ext cx="4330700" cy="443596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47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515</TotalTime>
  <Words>93</Words>
  <Application>Microsoft Macintosh PowerPoint</Application>
  <PresentationFormat>Grand écran</PresentationFormat>
  <Paragraphs>54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Traînée de condensation</vt:lpstr>
      <vt:lpstr>Projet transversal</vt:lpstr>
      <vt:lpstr>Sommaire</vt:lpstr>
      <vt:lpstr>OBJECTIF</vt:lpstr>
      <vt:lpstr>Technologie</vt:lpstr>
      <vt:lpstr>Répartition des taches</vt:lpstr>
      <vt:lpstr>fonctionnalité</vt:lpstr>
      <vt:lpstr>Ce qui reste a developper</vt:lpstr>
      <vt:lpstr>Pour Resumer</vt:lpstr>
      <vt:lpstr>Merci a vous!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Mini-Jeu</dc:title>
  <dc:creator>Utilisateur de Microsoft Office</dc:creator>
  <cp:lastModifiedBy>Utilisateur de Microsoft Office</cp:lastModifiedBy>
  <cp:revision>39</cp:revision>
  <dcterms:created xsi:type="dcterms:W3CDTF">2016-04-20T09:14:51Z</dcterms:created>
  <dcterms:modified xsi:type="dcterms:W3CDTF">2016-05-12T16:07:15Z</dcterms:modified>
</cp:coreProperties>
</file>